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66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32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E813-617F-4D1D-BFC0-1C6777A064C1}" type="datetimeFigureOut">
              <a:rPr lang="de-DE" smtClean="0"/>
              <a:t>29.07.2017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366E-9DD7-40AC-8844-2496FF495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59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E813-617F-4D1D-BFC0-1C6777A064C1}" type="datetimeFigureOut">
              <a:rPr lang="de-DE" smtClean="0"/>
              <a:t>29.07.2017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366E-9DD7-40AC-8844-2496FF495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01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E813-617F-4D1D-BFC0-1C6777A064C1}" type="datetimeFigureOut">
              <a:rPr lang="de-DE" smtClean="0"/>
              <a:t>29.07.2017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366E-9DD7-40AC-8844-2496FF495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96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E813-617F-4D1D-BFC0-1C6777A064C1}" type="datetimeFigureOut">
              <a:rPr lang="de-DE" smtClean="0"/>
              <a:t>29.07.2017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366E-9DD7-40AC-8844-2496FF495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77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E813-617F-4D1D-BFC0-1C6777A064C1}" type="datetimeFigureOut">
              <a:rPr lang="de-DE" smtClean="0"/>
              <a:t>29.07.2017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366E-9DD7-40AC-8844-2496FF495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29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E813-617F-4D1D-BFC0-1C6777A064C1}" type="datetimeFigureOut">
              <a:rPr lang="de-DE" smtClean="0"/>
              <a:t>29.07.2017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366E-9DD7-40AC-8844-2496FF495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081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E813-617F-4D1D-BFC0-1C6777A064C1}" type="datetimeFigureOut">
              <a:rPr lang="de-DE" smtClean="0"/>
              <a:t>29.07.2017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366E-9DD7-40AC-8844-2496FF495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81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E813-617F-4D1D-BFC0-1C6777A064C1}" type="datetimeFigureOut">
              <a:rPr lang="de-DE" smtClean="0"/>
              <a:t>29.07.2017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366E-9DD7-40AC-8844-2496FF495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08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E813-617F-4D1D-BFC0-1C6777A064C1}" type="datetimeFigureOut">
              <a:rPr lang="de-DE" smtClean="0"/>
              <a:t>29.07.2017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366E-9DD7-40AC-8844-2496FF495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1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E813-617F-4D1D-BFC0-1C6777A064C1}" type="datetimeFigureOut">
              <a:rPr lang="de-DE" smtClean="0"/>
              <a:t>29.07.2017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366E-9DD7-40AC-8844-2496FF495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80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E813-617F-4D1D-BFC0-1C6777A064C1}" type="datetimeFigureOut">
              <a:rPr lang="de-DE" smtClean="0"/>
              <a:t>29.07.2017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366E-9DD7-40AC-8844-2496FF495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89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2E813-617F-4D1D-BFC0-1C6777A064C1}" type="datetimeFigureOut">
              <a:rPr lang="de-DE" smtClean="0"/>
              <a:t>29.07.2017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3366E-9DD7-40AC-8844-2496FF495E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46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hy9MowfwBrk" TargetMode="External"/><Relationship Id="rId3" Type="http://schemas.openxmlformats.org/officeDocument/2006/relationships/hyperlink" Target="https://youtu.be/4K8b74jvxGc" TargetMode="External"/><Relationship Id="rId7" Type="http://schemas.openxmlformats.org/officeDocument/2006/relationships/hyperlink" Target="https://youtu.be/jJ5bALTd1m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yY6Sz1rSgAs" TargetMode="External"/><Relationship Id="rId5" Type="http://schemas.openxmlformats.org/officeDocument/2006/relationships/hyperlink" Target="https://youtu.be/-I8-o2p0sD0" TargetMode="External"/><Relationship Id="rId10" Type="http://schemas.openxmlformats.org/officeDocument/2006/relationships/hyperlink" Target="http://forum.fablab-luebeck.de/t/das-fablab-luebeck-im-feuer40-kurs/2018" TargetMode="External"/><Relationship Id="rId4" Type="http://schemas.openxmlformats.org/officeDocument/2006/relationships/hyperlink" Target="https://youtu.be/QvelNkcPdXI" TargetMode="External"/><Relationship Id="rId9" Type="http://schemas.openxmlformats.org/officeDocument/2006/relationships/hyperlink" Target="https://youtu.be/DLBLrS5u7g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aten\einsortieren\Videos Fablab\170725fablab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50451" cy="686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467091" y="674693"/>
            <a:ext cx="24948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  <a:hlinkClick r:id="rId3"/>
              </a:rPr>
              <a:t>Personen und</a:t>
            </a:r>
          </a:p>
          <a:p>
            <a:r>
              <a:rPr lang="de-DE" sz="2800" b="1" dirty="0" smtClean="0">
                <a:solidFill>
                  <a:schemeClr val="bg1"/>
                </a:solidFill>
                <a:hlinkClick r:id="rId3"/>
              </a:rPr>
              <a:t>Räumlichkeiten</a:t>
            </a:r>
            <a:endParaRPr lang="de-DE" sz="2800" b="1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156176" y="674693"/>
            <a:ext cx="23903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  <a:hlinkClick r:id="rId4"/>
              </a:rPr>
              <a:t>Menschen und</a:t>
            </a:r>
          </a:p>
          <a:p>
            <a:r>
              <a:rPr lang="de-DE" sz="2800" b="1" dirty="0" smtClean="0">
                <a:solidFill>
                  <a:schemeClr val="bg1"/>
                </a:solidFill>
                <a:hlinkClick r:id="rId4"/>
              </a:rPr>
              <a:t>Projekte</a:t>
            </a:r>
            <a:endParaRPr lang="de-DE" sz="2800" b="1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363071" y="1412776"/>
            <a:ext cx="2215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  <a:hlinkClick r:id="rId5"/>
              </a:rPr>
              <a:t>Motivationen</a:t>
            </a:r>
            <a:endParaRPr lang="de-DE" sz="2800" b="1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67091" y="5067181"/>
            <a:ext cx="38888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  <a:hlinkClick r:id="rId6"/>
              </a:rPr>
              <a:t>Rechtsform und</a:t>
            </a:r>
          </a:p>
          <a:p>
            <a:r>
              <a:rPr lang="de-DE" sz="2800" b="1" dirty="0" smtClean="0">
                <a:solidFill>
                  <a:schemeClr val="bg1"/>
                </a:solidFill>
                <a:hlinkClick r:id="rId6"/>
              </a:rPr>
              <a:t>Entscheidungsstrukturen</a:t>
            </a:r>
            <a:endParaRPr lang="de-DE" sz="2800" b="1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451129" y="5081459"/>
            <a:ext cx="20954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  <a:hlinkClick r:id="rId7"/>
              </a:rPr>
              <a:t>Kosten und</a:t>
            </a:r>
          </a:p>
          <a:p>
            <a:r>
              <a:rPr lang="de-DE" sz="2800" b="1" dirty="0" smtClean="0">
                <a:solidFill>
                  <a:schemeClr val="bg1"/>
                </a:solidFill>
                <a:hlinkClick r:id="rId7"/>
              </a:rPr>
              <a:t>Finanzierung</a:t>
            </a:r>
            <a:endParaRPr lang="de-DE" sz="2800" b="1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5496" y="2636912"/>
            <a:ext cx="24924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  <a:hlinkClick r:id="rId8"/>
              </a:rPr>
              <a:t>Nutzen für</a:t>
            </a:r>
          </a:p>
          <a:p>
            <a:r>
              <a:rPr lang="de-DE" sz="2800" b="1" dirty="0" smtClean="0">
                <a:solidFill>
                  <a:schemeClr val="bg1"/>
                </a:solidFill>
                <a:hlinkClick r:id="rId8"/>
              </a:rPr>
              <a:t>Mitglieder und</a:t>
            </a:r>
          </a:p>
          <a:p>
            <a:r>
              <a:rPr lang="de-DE" sz="2800" b="1" dirty="0" smtClean="0">
                <a:solidFill>
                  <a:schemeClr val="bg1"/>
                </a:solidFill>
                <a:hlinkClick r:id="rId8"/>
              </a:rPr>
              <a:t>Kommunen</a:t>
            </a:r>
            <a:endParaRPr lang="de-DE" sz="2800" b="1" dirty="0">
              <a:solidFill>
                <a:schemeClr val="bg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643251" y="2636912"/>
            <a:ext cx="24969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  <a:hlinkClick r:id="rId9"/>
              </a:rPr>
              <a:t>Öffentlichkeits-</a:t>
            </a:r>
          </a:p>
          <a:p>
            <a:r>
              <a:rPr lang="de-DE" sz="2800" b="1" dirty="0" err="1">
                <a:solidFill>
                  <a:schemeClr val="bg1"/>
                </a:solidFill>
                <a:hlinkClick r:id="rId9"/>
              </a:rPr>
              <a:t>a</a:t>
            </a:r>
            <a:r>
              <a:rPr lang="de-DE" sz="2800" b="1" dirty="0" err="1" smtClean="0">
                <a:solidFill>
                  <a:schemeClr val="bg1"/>
                </a:solidFill>
                <a:hlinkClick r:id="rId9"/>
              </a:rPr>
              <a:t>rbeit</a:t>
            </a:r>
            <a:r>
              <a:rPr lang="de-DE" sz="2800" b="1" dirty="0" smtClean="0">
                <a:solidFill>
                  <a:schemeClr val="bg1"/>
                </a:solidFill>
                <a:hlinkClick r:id="rId9"/>
              </a:rPr>
              <a:t> und</a:t>
            </a:r>
          </a:p>
          <a:p>
            <a:r>
              <a:rPr lang="de-DE" sz="2800" b="1" dirty="0" smtClean="0">
                <a:solidFill>
                  <a:schemeClr val="bg1"/>
                </a:solidFill>
                <a:hlinkClick r:id="rId9"/>
              </a:rPr>
              <a:t>Eigeninitiative</a:t>
            </a:r>
            <a:endParaRPr lang="de-DE" sz="2800" b="1" dirty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339916" y="3847255"/>
            <a:ext cx="9355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solidFill>
                  <a:srgbClr val="0066CC"/>
                </a:solidFill>
              </a:rPr>
              <a:t>e.V.</a:t>
            </a:r>
            <a:endParaRPr lang="de-DE" sz="4000" b="1" dirty="0">
              <a:solidFill>
                <a:srgbClr val="0066CC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5496" y="6669360"/>
            <a:ext cx="59506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u="sng" dirty="0" smtClean="0"/>
              <a:t>Quelle: </a:t>
            </a:r>
            <a:r>
              <a:rPr lang="de-DE" sz="800" dirty="0" smtClean="0"/>
              <a:t>Auszug aus dem MOOC Leuchtfeuer 4.0 ; </a:t>
            </a:r>
            <a:r>
              <a:rPr lang="de-DE" sz="800" dirty="0" smtClean="0">
                <a:hlinkClick r:id="rId10"/>
              </a:rPr>
              <a:t>http://forum.fablab-luebeck.de/t/das-fablab-luebeck-im-feuer40-kurs/2018</a:t>
            </a:r>
            <a:r>
              <a:rPr lang="de-DE" sz="800" dirty="0" smtClean="0"/>
              <a:t> vom 25.7.17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71502227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Bildschirmpräsentation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Claus</dc:creator>
  <cp:lastModifiedBy>Claus</cp:lastModifiedBy>
  <cp:revision>4</cp:revision>
  <dcterms:created xsi:type="dcterms:W3CDTF">2017-07-25T04:55:42Z</dcterms:created>
  <dcterms:modified xsi:type="dcterms:W3CDTF">2017-07-29T05:28:49Z</dcterms:modified>
</cp:coreProperties>
</file>